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2"/>
  </p:notesMasterIdLst>
  <p:sldIdLst>
    <p:sldId id="256" r:id="rId3"/>
    <p:sldId id="257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79" r:id="rId20"/>
    <p:sldId id="277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6" autoAdjust="0"/>
    <p:restoredTop sz="92208" autoAdjust="0"/>
  </p:normalViewPr>
  <p:slideViewPr>
    <p:cSldViewPr snapToGrid="0">
      <p:cViewPr varScale="1">
        <p:scale>
          <a:sx n="85" d="100"/>
          <a:sy n="85" d="100"/>
        </p:scale>
        <p:origin x="4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adab1dc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1adab1dc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adab1dc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1adab1dc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1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5d5a12e8c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 nano /etc/hostname</a:t>
            </a:r>
            <a:endParaRPr/>
          </a:p>
        </p:txBody>
      </p:sp>
      <p:sp>
        <p:nvSpPr>
          <p:cNvPr id="278" name="Google Shape;278;g155d5a12e8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D48B-0B88-22F8-DC1A-7EC0B6102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8487C-7E4D-DA91-DC63-7E3AE7891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DD74-820B-7BEF-F323-AD6C03A3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643B-CF54-A95B-2E13-84A840A7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C881-37BB-D4DF-23F2-545853F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67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DD10-53EE-6879-91B4-A805473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85A0-0918-7356-FE32-CF094E586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B7500-7F1F-ECA2-3588-3BFE6F37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A6C51-85D3-A214-451F-CCA686B7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791F1-C02B-B40E-40D0-9F273042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132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C4D0-5ECD-FFB9-DD6D-D04BE7A6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51B7-6594-FFED-B0A9-CE7135167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33077-E9EE-D188-ADE5-7EE85D09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E9A6-C4E4-2A58-0189-33CAD85A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C72F2-9FF8-D904-D634-09642024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79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C1A-EB6A-397E-7A6A-EB35FD64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FB8B9-B7D2-38E7-7CD7-062B37AC7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1A071-80A3-96F2-470F-8AD1AF03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B19B9-3197-60BA-A82A-5530A789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4FFE-6F87-CBDF-6614-095AA434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E4283-75B0-467C-A25A-52A4F6E8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552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22A5-D371-4846-CC6B-72AFBC05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378B3-D851-59E1-E27B-CB6487D3F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E784A-A703-AC18-8CF3-1B2094BA4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B0FDA-9C8E-3648-4F12-B47B62DE9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4F70C-EC6C-DDC3-D2F5-5F4BD81B5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73FAA-45C7-3A10-1193-15922D1C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F84C1-1F74-E124-CFC7-C55D1B5E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CA8DB-4A6E-52FA-2E53-4BEB7C2B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58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6B4-DCBE-C256-BC44-AF534AA0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0A198-A854-7177-79B5-201144D9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D8053-F490-A5EB-5F3F-B765F96E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E8382-10C1-1721-63BA-21DA17AE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900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24EA1-C2FF-F07C-CDDD-861F7434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B01E1-80C4-FA8D-8BFF-B5E256A4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A0AE5-B184-B393-CCF1-4E94A265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28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7302-EA55-BE54-4826-EB9F254D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B922-876A-16A2-8B47-527C87B7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EB77B-A712-A8C3-EB16-7647BCEA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AC6FA-6D15-6848-A2BC-CA0B4F85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4C8FE-DE61-2CAB-4470-EFA39A42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CF558-B087-89F6-0C38-524195CD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653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7936-FC99-0209-5B69-4CA6FDEE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14597-1DD5-41CE-7D89-41ED10C0E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1B457-1F8B-FDCC-287C-EF2162A1A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7ADF-DE05-C605-A3DF-F5199833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3D6DF-5453-5F41-429B-6B2D1FD1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8E4B1-9579-3B9A-88D7-CEA30151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684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7FED-9898-902B-D8B6-4E560EE8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A15FA-A1A2-AFC9-452F-09C967775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3EC1F-7962-0EEB-B3F5-7707BE0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17A50-61FF-C4B4-C066-ACEFC2A7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E4D6-0C5C-15B0-A244-6CB09FB7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8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D1AB4-48A3-990B-7B11-5D58F2CEE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39A4C-D261-76F2-7486-304980605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6851C-34C0-9044-9D73-D2E8571E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E23FB-D0CE-EEFC-EC0D-F3FD07CE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082B-0B7A-17E7-7371-D7125F6C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8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1391000" y="6557900"/>
            <a:ext cx="759900" cy="236100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US" sz="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11391000" y="6191450"/>
            <a:ext cx="759900" cy="3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9.11.2022</a:t>
            </a:r>
            <a:endParaRPr sz="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4513" y="76200"/>
            <a:ext cx="1476375" cy="685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B9706-1AFE-7532-3515-6CBBA413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D790-973E-2439-5893-4D99BD0A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5A7AA-C368-2866-AC31-60E55B84F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94F5-CB21-43CD-8092-072012B70FC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1D48C-6503-D6C2-8A08-7DF13E147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80AB-4FD5-DD1D-B22B-F46BCF73C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BAA89-FA79-4490-8D70-5219546830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4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s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411900" y="2963150"/>
            <a:ext cx="105006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Experiential Learning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HCI_EL5</a:t>
            </a:r>
          </a:p>
        </p:txBody>
      </p:sp>
      <p:grpSp>
        <p:nvGrpSpPr>
          <p:cNvPr id="92" name="Google Shape;92;p13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93" name="Google Shape;93;p1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529814" y="4207818"/>
            <a:ext cx="9833385" cy="212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Team No:   </a:t>
            </a:r>
            <a:r>
              <a:rPr lang="en-IN" sz="2400" b="1" i="1" u="sng" dirty="0">
                <a:latin typeface="Calibri"/>
                <a:ea typeface="Calibri"/>
                <a:cs typeface="Calibri"/>
                <a:sym typeface="Calibri"/>
              </a:rPr>
              <a:t>08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I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SRN :-  PES2UG20CS464  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I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NAME :-  SHRUTESH REDDY L</a:t>
            </a:r>
          </a:p>
          <a:p>
            <a:pPr lvl="3"/>
            <a:r>
              <a:rPr lang="en-IN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400" b="1" dirty="0">
                <a:latin typeface="Calibri"/>
                <a:cs typeface="Calibri"/>
                <a:sym typeface="Calibri"/>
              </a:rPr>
              <a:t>SRN  :- PES2UG20CS469	NAME :-  SUMANT KULKARNI</a:t>
            </a:r>
          </a:p>
          <a:p>
            <a:pPr lvl="3"/>
            <a:r>
              <a:rPr lang="en-I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SRN   :-	PES2UG20CS492	NAME :-  AKASH HARSHA HEGDE</a:t>
            </a:r>
            <a:endParaRPr lang="en-IN" sz="2800" b="1" dirty="0">
              <a:latin typeface="Calibri"/>
              <a:ea typeface="Calibri"/>
              <a:cs typeface="Calibri"/>
              <a:sym typeface="Calibri"/>
            </a:endParaRPr>
          </a:p>
          <a:p>
            <a:pPr lvl="3"/>
            <a:r>
              <a:rPr lang="en-I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</p:txBody>
      </p:sp>
      <p:cxnSp>
        <p:nvCxnSpPr>
          <p:cNvPr id="96" name="Google Shape;96;p13"/>
          <p:cNvCxnSpPr/>
          <p:nvPr/>
        </p:nvCxnSpPr>
        <p:spPr>
          <a:xfrm rot="10800000" flipH="1">
            <a:off x="243022" y="4120084"/>
            <a:ext cx="7960500" cy="300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ECDAE4-D77D-FBF8-8BD2-24A3AC7B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1652"/>
            <a:ext cx="1753177" cy="11764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50BC-0D6C-FE86-4466-781CB053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1266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59C0C-FD62-BE68-A14A-0BDE7D79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581A8-B3CC-8444-8D19-FB9A1AB6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82" y="2386293"/>
            <a:ext cx="5719483" cy="41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3348-3C3C-D44E-5A20-9AE5DC23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06" y="1136090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66A77-5790-0F7B-D0DB-EDBEE2A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734C7-1790-75DE-D66D-747915CF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77" y="2461653"/>
            <a:ext cx="5889254" cy="422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0E7F-8452-DEFC-0142-49E0DD01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43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62692-53F7-90E2-810D-662EBD9D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0EF1F-7D32-C961-19EE-1B7E271F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1" y="2421312"/>
            <a:ext cx="5876480" cy="4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6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07FF-F206-EF8C-AFC4-99F77CE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090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B3672-BD5C-4B52-ECA6-E614F4F2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92400-67B2-0EB9-10D8-45FF3AE5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2" y="2461653"/>
            <a:ext cx="5736411" cy="40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6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D2B5-4E89-D0CA-DA0C-0DD70209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7478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99CCA-90D3-381B-D64F-8B43B7CA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79259-AB7C-E1F3-6DD0-CD120808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58" y="2583418"/>
            <a:ext cx="5490540" cy="38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8F90-704C-5967-A0A5-8907E787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E9EAC-7561-89A5-7B6D-283F9004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B69C7-0F27-1FF2-28CF-4ADB4568D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2179825"/>
            <a:ext cx="6207729" cy="45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ACC6-FA7F-D019-77FF-DB63020D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830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4CEFB-37F5-D2EE-47B0-013AB8F8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DFC60-2246-72AB-9EA6-19DE83DA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35" y="2255552"/>
            <a:ext cx="6176683" cy="44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B679-6890-4529-F4C6-082E02EB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938866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2D359-041D-3113-F839-0D7F1B9B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C3669-AE97-E10B-28BE-E21F1DBA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48" y="2201058"/>
            <a:ext cx="6060484" cy="43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393100" y="1461195"/>
            <a:ext cx="10533300" cy="10464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FIGMA LINK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10800000" flipH="1">
            <a:off x="192400" y="1255925"/>
            <a:ext cx="10934700" cy="2520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4"/>
          <p:cNvSpPr/>
          <p:nvPr/>
        </p:nvSpPr>
        <p:spPr>
          <a:xfrm>
            <a:off x="363700" y="729725"/>
            <a:ext cx="12437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 - Hackathon</a:t>
            </a:r>
            <a:endParaRPr sz="3200" b="1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C44A-285D-8953-2696-51C1F1F3378D}"/>
              </a:ext>
            </a:extLst>
          </p:cNvPr>
          <p:cNvSpPr txBox="1"/>
          <p:nvPr/>
        </p:nvSpPr>
        <p:spPr>
          <a:xfrm>
            <a:off x="1232647" y="3169608"/>
            <a:ext cx="8322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https://www.figma.com/file/iKnpGZTJ5PiSlk0jcssmtK/Untitled?node-id=41%3A4&amp;t=vm9FXPoeIXOorTBd-0</a:t>
            </a:r>
            <a:endParaRPr lang="en-US" sz="4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64807-F3E4-6F6B-D68D-14F1687C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0"/>
            <a:ext cx="1232647" cy="8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8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>
            <a:off x="5488950" y="2271375"/>
            <a:ext cx="2105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"/>
          </a:p>
        </p:txBody>
      </p:sp>
      <p:sp>
        <p:nvSpPr>
          <p:cNvPr id="281" name="Google Shape;281;p34"/>
          <p:cNvSpPr/>
          <p:nvPr/>
        </p:nvSpPr>
        <p:spPr>
          <a:xfrm>
            <a:off x="5390338" y="3194331"/>
            <a:ext cx="37992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SHRUTESH REDDY 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SUMANT KULKARNI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AKASH HEGDE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5488950" y="1585575"/>
            <a:ext cx="39237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300" y="1652925"/>
            <a:ext cx="2343475" cy="4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689F81-4B8D-E2BD-2FF5-CD5E16A54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545"/>
            <a:ext cx="1753235" cy="11765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4"/>
          <p:cNvCxnSpPr/>
          <p:nvPr/>
        </p:nvCxnSpPr>
        <p:spPr>
          <a:xfrm rot="10800000" flipH="1">
            <a:off x="-8308" y="1215058"/>
            <a:ext cx="10934700" cy="2520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4"/>
          <p:cNvSpPr/>
          <p:nvPr/>
        </p:nvSpPr>
        <p:spPr>
          <a:xfrm>
            <a:off x="300947" y="718343"/>
            <a:ext cx="12437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3200" b="1" dirty="0">
                <a:solidFill>
                  <a:srgbClr val="C55A11"/>
                </a:solidFill>
                <a:latin typeface="Calibri"/>
                <a:cs typeface="Calibri"/>
              </a:rPr>
              <a:t>Experiential Learning</a:t>
            </a:r>
            <a:endParaRPr lang="en-US" sz="3200" b="1" dirty="0">
              <a:solidFill>
                <a:srgbClr val="C55A1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C44A-285D-8953-2696-51C1F1F3378D}"/>
              </a:ext>
            </a:extLst>
          </p:cNvPr>
          <p:cNvSpPr txBox="1"/>
          <p:nvPr/>
        </p:nvSpPr>
        <p:spPr>
          <a:xfrm>
            <a:off x="575982" y="1557807"/>
            <a:ext cx="10350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  BEFORE MODIFYING THE WEBSITE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8A53C-6513-FB12-1932-048B132D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965" cy="77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C63CF-965B-39A0-3F10-791E06A6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3" y="2423347"/>
            <a:ext cx="11187953" cy="5203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A5D6-5946-2BD8-F62C-EF128FB6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37" y="813827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 Learning</a:t>
            </a:r>
            <a:br>
              <a:rPr lang="en-US" sz="4400" b="1" dirty="0">
                <a:solidFill>
                  <a:srgbClr val="C55A11"/>
                </a:solidFill>
                <a:latin typeface="Calibri"/>
                <a:cs typeface="Calibri"/>
                <a:sym typeface="Calibri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94267-36AF-F772-B4CE-9F4FF9F5D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4B212-4E2B-9389-B8C4-A8120110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10477136" cy="4862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59BCD-6BA6-9C7C-84AF-7CAC8E49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4879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9F79A-3C8A-DD28-412D-F369567FC0FA}"/>
              </a:ext>
            </a:extLst>
          </p:cNvPr>
          <p:cNvSpPr txBox="1"/>
          <p:nvPr/>
        </p:nvSpPr>
        <p:spPr>
          <a:xfrm>
            <a:off x="1344706" y="492636"/>
            <a:ext cx="95025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0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4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74F69-C0E1-968F-092D-D908B535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9" y="107576"/>
            <a:ext cx="1014879" cy="68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338D-2286-1607-B419-89C285A8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1899649"/>
            <a:ext cx="10452848" cy="48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1718-BEC6-0BB9-E6C1-AFAFC042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88" y="8223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E5B22-176A-FF5D-B8BF-5EE4C4A5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118E5-34DC-64C9-7872-CB1FB6A8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9" y="1930283"/>
            <a:ext cx="9336742" cy="43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8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C616-08AB-5588-9906-B9EC63C4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71" y="911972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13097-9248-C919-3A97-4C47C5E2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A0F38-5E5E-DC1B-CD26-38C34249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5" y="2237535"/>
            <a:ext cx="9542929" cy="44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136E-38C1-6369-1C5F-763BDD9A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513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BF6B4-F766-CC7F-7CA7-4D262B1C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22E7F-A795-3A87-BA29-BDCAA29B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41" y="2236281"/>
            <a:ext cx="9672918" cy="45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785B-2668-3255-8F47-A15AA3B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3" y="681037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366C-5F00-C614-7F84-415C61537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>
                <a:highlight>
                  <a:srgbClr val="FFFF00"/>
                </a:highlight>
              </a:rPr>
              <a:t>AFTER MODIFYING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79F5-AF86-4448-6B2F-98682B1A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50E1D-5547-7154-7020-EB0433CA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20" y="2423104"/>
            <a:ext cx="6141304" cy="43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A99F-D3BF-C3E8-A018-F65987982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0584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UE20CS316: Human Computer Interaction-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Experiential</a:t>
            </a:r>
            <a:r>
              <a:rPr lang="en-US" sz="1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lang="en-US" sz="4400" b="1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B8174-8342-E083-03F4-2234696B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" y="141288"/>
            <a:ext cx="1014879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DD776-C167-A8BD-F73A-D9B04875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8" y="2228643"/>
            <a:ext cx="6047031" cy="43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199</Words>
  <Application>Microsoft Office PowerPoint</Application>
  <PresentationFormat>Widescreen</PresentationFormat>
  <Paragraphs>36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UE20CS316: Human Computer Interaction-Experiential Learning </vt:lpstr>
      <vt:lpstr>PowerPoint Presentation</vt:lpstr>
      <vt:lpstr>UE20CS316: Human Computer Interaction-Experiential Learning 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UE20CS316: Human Computer Interaction-Experiential Learning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akashhhegde29@gmail.com</cp:lastModifiedBy>
  <cp:revision>7</cp:revision>
  <dcterms:modified xsi:type="dcterms:W3CDTF">2022-11-16T18:13:29Z</dcterms:modified>
</cp:coreProperties>
</file>